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56" r:id="rId2"/>
    <p:sldId id="257" r:id="rId3"/>
    <p:sldId id="258" r:id="rId4"/>
    <p:sldId id="260" r:id="rId5"/>
    <p:sldId id="259" r:id="rId6"/>
    <p:sldId id="292" r:id="rId7"/>
    <p:sldId id="293" r:id="rId8"/>
    <p:sldId id="294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89" r:id="rId24"/>
    <p:sldId id="290" r:id="rId25"/>
    <p:sldId id="291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95" r:id="rId38"/>
    <p:sldId id="286" r:id="rId39"/>
    <p:sldId id="28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40" autoAdjust="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6B4F5-E6D4-493B-8C6E-0A7AD391A439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AF948-9717-469A-A470-5CD258CD1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05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5182D-5259-499B-A8E2-FD73AE957FAB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02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DADE-3E53-431D-AB41-7DBEB3F8C8C1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1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61D0-7969-4DDA-95E1-CAA5E40755D4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9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DBA9D-C569-4EDF-ABD4-614FDE870E84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3233-F5D6-4933-ACDA-ACF64E61E5C1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7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A2B9-74DA-41B9-AEE3-9D8BE4EE1383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5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D8324-028A-45BD-BC46-DD088F5749E5}" type="datetime1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5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75071-F362-4DA3-A8EB-B28D694BFC20}" type="datetime1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2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8334-2F1C-4D6A-A9A2-CF6BE3BA6CA1}" type="datetime1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8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E15FA70-A2C9-4C57-9789-54AD98D117CD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561C2-4BCB-4ACE-A719-92C86210C8CC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7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C2C4EE-4379-4385-BD7C-00A0C756BF58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9B679B-71DD-4EF9-8883-AE41031EB1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6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ường Cao đẳng Công Nghệ Bách Khoa Hà Nội - HPC tuyển dụng 2025">
            <a:extLst>
              <a:ext uri="{FF2B5EF4-FFF2-40B4-BE49-F238E27FC236}">
                <a16:creationId xmlns:a16="http://schemas.microsoft.com/office/drawing/2014/main" id="{555631FF-EB74-472E-ADC9-2B0CF21D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4" y="143933"/>
            <a:ext cx="1635125" cy="16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D45D20-82D5-4D97-A33F-803F17BB41E7}"/>
              </a:ext>
            </a:extLst>
          </p:cNvPr>
          <p:cNvSpPr txBox="1"/>
          <p:nvPr/>
        </p:nvSpPr>
        <p:spPr>
          <a:xfrm>
            <a:off x="2046816" y="545996"/>
            <a:ext cx="8098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CAO ĐẲNG CÔNG NGHỆ BÁCH KHOA HÀ NỘI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FF257-F1AC-41A5-9E6E-CBB852B80B6B}"/>
              </a:ext>
            </a:extLst>
          </p:cNvPr>
          <p:cNvSpPr txBox="1"/>
          <p:nvPr/>
        </p:nvSpPr>
        <p:spPr>
          <a:xfrm>
            <a:off x="3136900" y="1667931"/>
            <a:ext cx="591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B63D6-0BE7-4C80-83A5-1156B6DD364D}"/>
              </a:ext>
            </a:extLst>
          </p:cNvPr>
          <p:cNvSpPr txBox="1"/>
          <p:nvPr/>
        </p:nvSpPr>
        <p:spPr>
          <a:xfrm>
            <a:off x="2381250" y="2639387"/>
            <a:ext cx="7429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7E066-D8D2-4C56-B0FE-99B51DA55BD9}"/>
              </a:ext>
            </a:extLst>
          </p:cNvPr>
          <p:cNvSpPr txBox="1"/>
          <p:nvPr/>
        </p:nvSpPr>
        <p:spPr>
          <a:xfrm>
            <a:off x="1063625" y="4432612"/>
            <a:ext cx="273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1059B-536C-4E60-8CBD-C819A6C3613F}"/>
              </a:ext>
            </a:extLst>
          </p:cNvPr>
          <p:cNvSpPr txBox="1"/>
          <p:nvPr/>
        </p:nvSpPr>
        <p:spPr>
          <a:xfrm>
            <a:off x="8269817" y="4368305"/>
            <a:ext cx="375073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810260" algn="l"/>
                <a:tab pos="5040630" algn="l"/>
              </a:tabLst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Hòa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-2309620169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810260" algn="l"/>
                <a:tab pos="5040630" algn="l"/>
              </a:tabLst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Đức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- 2309620164    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810260" algn="l"/>
                <a:tab pos="504063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2309620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318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1A10CD-20E5-486A-AFDA-DA5A74A3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6088BB-C598-45A1-96BA-99047ACCA73C}"/>
              </a:ext>
            </a:extLst>
          </p:cNvPr>
          <p:cNvPicPr/>
          <p:nvPr/>
        </p:nvPicPr>
        <p:blipFill rotWithShape="1">
          <a:blip r:embed="rId2"/>
          <a:srcRect l="7310" t="7604" r="3721" b="11444"/>
          <a:stretch/>
        </p:blipFill>
        <p:spPr>
          <a:xfrm>
            <a:off x="3480580" y="1065390"/>
            <a:ext cx="8084887" cy="4795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377564" y="48959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377564" y="85892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953426" y="5975510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2.2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0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7F44AE-EEEF-4FCF-AAF0-89D3AE42BDD7}"/>
              </a:ext>
            </a:extLst>
          </p:cNvPr>
          <p:cNvPicPr/>
          <p:nvPr/>
        </p:nvPicPr>
        <p:blipFill rotWithShape="1">
          <a:blip r:embed="rId2"/>
          <a:srcRect t="8625" r="4211" b="7126"/>
          <a:stretch/>
        </p:blipFill>
        <p:spPr>
          <a:xfrm>
            <a:off x="1875401" y="868363"/>
            <a:ext cx="8441198" cy="49428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360085" y="470744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360085" y="840076"/>
            <a:ext cx="292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373413" y="5989637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2.3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3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BD0A53-5E27-453A-B630-F3945269E7E6}"/>
              </a:ext>
            </a:extLst>
          </p:cNvPr>
          <p:cNvPicPr/>
          <p:nvPr/>
        </p:nvPicPr>
        <p:blipFill rotWithShape="1">
          <a:blip r:embed="rId2"/>
          <a:srcRect l="5596" t="6473"/>
          <a:stretch/>
        </p:blipFill>
        <p:spPr>
          <a:xfrm>
            <a:off x="2425129" y="930874"/>
            <a:ext cx="7341741" cy="50100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326763" y="433789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326763" y="803121"/>
            <a:ext cx="312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290056" y="5940971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2.4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0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C8D445-5BFC-4BA9-AA5F-5FBC3425C0A3}"/>
              </a:ext>
            </a:extLst>
          </p:cNvPr>
          <p:cNvPicPr/>
          <p:nvPr/>
        </p:nvPicPr>
        <p:blipFill rotWithShape="1">
          <a:blip r:embed="rId2"/>
          <a:srcRect l="4044" t="7052" r="4247" b="7641"/>
          <a:stretch/>
        </p:blipFill>
        <p:spPr>
          <a:xfrm>
            <a:off x="2469017" y="962351"/>
            <a:ext cx="7253965" cy="4857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326763" y="469163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326763" y="838495"/>
            <a:ext cx="32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399061" y="5901912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2.5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3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387700" y="327237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387700" y="696569"/>
            <a:ext cx="338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934190" y="5981793"/>
            <a:ext cx="432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2.6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F7B956-3C59-47F3-80DC-8DC17524B442}"/>
              </a:ext>
            </a:extLst>
          </p:cNvPr>
          <p:cNvPicPr/>
          <p:nvPr/>
        </p:nvPicPr>
        <p:blipFill rotWithShape="1">
          <a:blip r:embed="rId2"/>
          <a:srcRect l="4329" t="6971" r="6369" b="5769"/>
          <a:stretch/>
        </p:blipFill>
        <p:spPr>
          <a:xfrm>
            <a:off x="2346251" y="1030677"/>
            <a:ext cx="7499498" cy="49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C14A2F-B9BA-4CAF-9F85-1FDA8DBE5F96}"/>
              </a:ext>
            </a:extLst>
          </p:cNvPr>
          <p:cNvPicPr/>
          <p:nvPr/>
        </p:nvPicPr>
        <p:blipFill rotWithShape="1">
          <a:blip r:embed="rId2"/>
          <a:srcRect l="1793" t="4907" r="3557" b="3711"/>
          <a:stretch/>
        </p:blipFill>
        <p:spPr>
          <a:xfrm>
            <a:off x="2599266" y="1222461"/>
            <a:ext cx="6917267" cy="47158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436830" y="477693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436830" y="853129"/>
            <a:ext cx="321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062801" y="5938293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2.7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7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3F3D99-7052-4667-A431-45C0595A80EE}"/>
              </a:ext>
            </a:extLst>
          </p:cNvPr>
          <p:cNvPicPr/>
          <p:nvPr/>
        </p:nvPicPr>
        <p:blipFill rotWithShape="1">
          <a:blip r:embed="rId2"/>
          <a:srcRect l="441" t="5841" r="2529" b="5899"/>
          <a:stretch/>
        </p:blipFill>
        <p:spPr>
          <a:xfrm>
            <a:off x="2579330" y="1305306"/>
            <a:ext cx="7033340" cy="46754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215657" y="470744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215657" y="840076"/>
            <a:ext cx="272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916579" y="6017924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2.8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D97EE4-9C7A-4D10-B1F8-85C4B578C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2845" r="10444" b="8899"/>
          <a:stretch/>
        </p:blipFill>
        <p:spPr>
          <a:xfrm>
            <a:off x="2833085" y="1247014"/>
            <a:ext cx="6525830" cy="47780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285007" y="470744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285006" y="852497"/>
            <a:ext cx="581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2145729" y="6005503"/>
            <a:ext cx="790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2.9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Nguồn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Học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viện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công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nghệ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truyền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thông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DE09B3-A471-4C03-9EAC-13CCB217C5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1896" y="1251101"/>
            <a:ext cx="6949166" cy="46994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285008" y="447719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285008" y="819794"/>
            <a:ext cx="272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398787" y="5938294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2.10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0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5B6947-4695-4B2C-B212-5977C9D49440}"/>
              </a:ext>
            </a:extLst>
          </p:cNvPr>
          <p:cNvPicPr/>
          <p:nvPr/>
        </p:nvPicPr>
        <p:blipFill rotWithShape="1">
          <a:blip r:embed="rId2"/>
          <a:srcRect t="1157" r="2208" b="4519"/>
          <a:stretch/>
        </p:blipFill>
        <p:spPr>
          <a:xfrm>
            <a:off x="2735226" y="1326720"/>
            <a:ext cx="6721548" cy="46115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326763" y="547256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326763" y="934176"/>
            <a:ext cx="272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302094" y="5961505"/>
            <a:ext cx="558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2.11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052A-4960-42FC-AE75-6211EEB8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0" y="780625"/>
            <a:ext cx="4389120" cy="74845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E6AF-191C-4217-BF9E-B3786CB72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94001"/>
            <a:ext cx="10058400" cy="2235199"/>
          </a:xfrm>
        </p:spPr>
        <p:txBody>
          <a:bodyPr>
            <a:norm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2C061-B444-4A6A-B98B-373C7746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C54DC-0FC4-4570-AEA3-B225B187012D}"/>
              </a:ext>
            </a:extLst>
          </p:cNvPr>
          <p:cNvSpPr txBox="1"/>
          <p:nvPr/>
        </p:nvSpPr>
        <p:spPr>
          <a:xfrm>
            <a:off x="3613638" y="6442851"/>
            <a:ext cx="506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6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489202" y="521773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489202" y="896059"/>
            <a:ext cx="272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832688" y="5955579"/>
            <a:ext cx="452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2.12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3160A6-13CE-43D9-8D37-186EE2A6D848}"/>
              </a:ext>
            </a:extLst>
          </p:cNvPr>
          <p:cNvPicPr/>
          <p:nvPr/>
        </p:nvPicPr>
        <p:blipFill rotWithShape="1">
          <a:blip r:embed="rId2"/>
          <a:srcRect b="6889"/>
          <a:stretch/>
        </p:blipFill>
        <p:spPr>
          <a:xfrm>
            <a:off x="2548320" y="1337381"/>
            <a:ext cx="7080087" cy="45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508438" y="919707"/>
            <a:ext cx="272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843931" y="5949919"/>
            <a:ext cx="456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2.13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45299-7A3B-405C-AB2E-D8FD77A267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01" y="1377609"/>
            <a:ext cx="7161973" cy="4614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38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508438" y="919707"/>
            <a:ext cx="272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843931" y="5949919"/>
            <a:ext cx="456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2.13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45299-7A3B-405C-AB2E-D8FD77A267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01" y="1377609"/>
            <a:ext cx="7161973" cy="4614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4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38A3F7-349C-4503-9CC3-568A9253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6" y="919707"/>
            <a:ext cx="6585287" cy="4900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508438" y="919707"/>
            <a:ext cx="272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5094787" y="5949919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2.14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FFC2C8-5C0B-45AF-97A7-1BB014F6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262062"/>
            <a:ext cx="8010525" cy="4333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508437" y="919707"/>
            <a:ext cx="329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735717" y="5949919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2.15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5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12895F-6DEA-41D6-9742-818CD4C2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56" y="1275725"/>
            <a:ext cx="8320087" cy="44335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508437" y="919707"/>
            <a:ext cx="329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806251" y="5949919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2.16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CE10E1-AF46-45F8-A439-7CEA15A3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48" y="917370"/>
            <a:ext cx="6936052" cy="50232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67435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843931" y="594991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3.1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8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05068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297096" y="598570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3.2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04705E-2F90-4F33-B469-2A5075A3C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7" t="8099" r="11597" b="7818"/>
          <a:stretch/>
        </p:blipFill>
        <p:spPr>
          <a:xfrm>
            <a:off x="1215812" y="928483"/>
            <a:ext cx="9821333" cy="50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5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31EB70-A8B6-476E-BEE4-BAB8EE024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3" t="9321" r="20532" b="14084"/>
          <a:stretch/>
        </p:blipFill>
        <p:spPr>
          <a:xfrm>
            <a:off x="1674706" y="876297"/>
            <a:ext cx="8842588" cy="52798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5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188777" y="5971487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3.2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6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393596" y="5954997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3.3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EE58C-FC98-4104-AFBB-40920C389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9" t="8575" r="15972" b="7792"/>
          <a:stretch/>
        </p:blipFill>
        <p:spPr>
          <a:xfrm>
            <a:off x="1862666" y="919707"/>
            <a:ext cx="8382001" cy="50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724697" y="1038198"/>
            <a:ext cx="260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28214-F7C8-4963-9FA8-6F40BC45DACC}"/>
              </a:ext>
            </a:extLst>
          </p:cNvPr>
          <p:cNvSpPr txBox="1"/>
          <p:nvPr/>
        </p:nvSpPr>
        <p:spPr>
          <a:xfrm>
            <a:off x="1193799" y="1954742"/>
            <a:ext cx="1001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4.0,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gắn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liền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2050" name="Picture 2" descr="Kỷ nguyên công nghiệp 4.0 là gì?">
            <a:extLst>
              <a:ext uri="{FF2B5EF4-FFF2-40B4-BE49-F238E27FC236}">
                <a16:creationId xmlns:a16="http://schemas.microsoft.com/office/drawing/2014/main" id="{5F0D57A5-9B25-46B8-B40C-5F5BD3AD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497" y="3395101"/>
            <a:ext cx="4549245" cy="279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628921-13EB-477B-BE5D-E097D274CF9B}"/>
              </a:ext>
            </a:extLst>
          </p:cNvPr>
          <p:cNvSpPr txBox="1"/>
          <p:nvPr/>
        </p:nvSpPr>
        <p:spPr>
          <a:xfrm>
            <a:off x="8118742" y="5825304"/>
            <a:ext cx="22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1.1: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4.0</a:t>
            </a:r>
          </a:p>
        </p:txBody>
      </p:sp>
    </p:spTree>
    <p:extLst>
      <p:ext uri="{BB962C8B-B14F-4D97-AF65-F5344CB8AC3E}">
        <p14:creationId xmlns:p14="http://schemas.microsoft.com/office/powerpoint/2010/main" val="21657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08463A-6466-4E98-B093-AD344B0A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49" y="889000"/>
            <a:ext cx="10201101" cy="50659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008877" y="5954997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3.4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C50627-A419-446E-AC27-73E297985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6" t="4187"/>
          <a:stretch/>
        </p:blipFill>
        <p:spPr>
          <a:xfrm>
            <a:off x="1951025" y="1030045"/>
            <a:ext cx="8289950" cy="50305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67" y="126999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569930" y="595499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3.5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0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67" y="126999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550699" y="5954997"/>
            <a:ext cx="300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3.6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D68C7-BF90-452B-B81F-C750AF3E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46" y="1157358"/>
            <a:ext cx="7360708" cy="45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2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C488C0-3757-480E-B91A-D3D93D82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62" y="805853"/>
            <a:ext cx="8669508" cy="5171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67" y="126999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204454" y="5954997"/>
            <a:ext cx="369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3.7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67" y="126999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380788" y="5954997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3.8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E711B-A33A-4FFD-8B0D-3E449269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53" y="1132522"/>
            <a:ext cx="8908652" cy="48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DC9BB9-FD18-497D-B029-EE97319F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608" y="926238"/>
            <a:ext cx="8021742" cy="5005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67" y="126999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380788" y="5954997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3.9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67" y="126999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3300370" y="5954997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3.10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them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CDB74-DFC0-4143-8FAF-7331B0EA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258"/>
            <a:ext cx="12192000" cy="31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67" y="126999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508438" y="550375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7A1D6-FD9E-45F5-BFBF-B56FAC0B4F02}"/>
              </a:ext>
            </a:extLst>
          </p:cNvPr>
          <p:cNvSpPr txBox="1"/>
          <p:nvPr/>
        </p:nvSpPr>
        <p:spPr>
          <a:xfrm>
            <a:off x="4526156" y="5954997"/>
            <a:ext cx="305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3.11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E9D8F-D062-4814-B311-40E65052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541"/>
            <a:ext cx="12192000" cy="46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6C0EA3-8564-432D-BE94-8DB097AE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67" y="126999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95D7DF1-A25B-44A1-A30F-25A6B5655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76255"/>
              </p:ext>
            </p:extLst>
          </p:nvPr>
        </p:nvGraphicFramePr>
        <p:xfrm>
          <a:off x="2032000" y="719664"/>
          <a:ext cx="8128000" cy="532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81796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58888557"/>
                    </a:ext>
                  </a:extLst>
                </a:gridCol>
              </a:tblGrid>
              <a:tr h="66569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Những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gì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Những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gì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chưa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82285"/>
                  </a:ext>
                </a:extLst>
              </a:tr>
              <a:tr h="665692">
                <a:tc>
                  <a:txBody>
                    <a:bodyPr/>
                    <a:lstStyle/>
                    <a:p>
                      <a:r>
                        <a:rPr lang="en-US" dirty="0"/>
                        <a:t>Giao </a:t>
                      </a:r>
                      <a:r>
                        <a:rPr lang="en-US" dirty="0" err="1"/>
                        <a:t>điện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toán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441467"/>
                  </a:ext>
                </a:extLst>
              </a:tr>
              <a:tr h="665692">
                <a:tc>
                  <a:txBody>
                    <a:bodyPr/>
                    <a:lstStyle/>
                    <a:p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khoản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Chưa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 host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chạy</a:t>
                      </a:r>
                      <a:r>
                        <a:rPr lang="en-US" dirty="0"/>
                        <a:t> 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5752"/>
                  </a:ext>
                </a:extLst>
              </a:tr>
              <a:tr h="665692">
                <a:tc>
                  <a:txBody>
                    <a:bodyPr/>
                    <a:lstStyle/>
                    <a:p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mục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lỗi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thêm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phẩm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chủ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763617"/>
                  </a:ext>
                </a:extLst>
              </a:tr>
              <a:tr h="665692">
                <a:tc>
                  <a:txBody>
                    <a:bodyPr/>
                    <a:lstStyle/>
                    <a:p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kiếm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phẩm</a:t>
                      </a:r>
                      <a:r>
                        <a:rPr lang="en-US" dirty="0"/>
                        <a:t> ở </a:t>
                      </a:r>
                      <a:r>
                        <a:rPr lang="en-US" dirty="0" err="1"/>
                        <a:t>thanh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kiếm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0633"/>
                  </a:ext>
                </a:extLst>
              </a:tr>
              <a:tr h="665692">
                <a:tc>
                  <a:txBody>
                    <a:bodyPr/>
                    <a:lstStyle/>
                    <a:p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thêm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sửa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xoá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phẩm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Theo </a:t>
                      </a:r>
                      <a:r>
                        <a:rPr lang="en-US" dirty="0" err="1"/>
                        <a:t>dõi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160159"/>
                  </a:ext>
                </a:extLst>
              </a:tr>
              <a:tr h="665692">
                <a:tc>
                  <a:txBody>
                    <a:bodyPr/>
                    <a:lstStyle/>
                    <a:p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thêm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phẩm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giỏ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doanh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77503"/>
                  </a:ext>
                </a:extLst>
              </a:tr>
              <a:tr h="6656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72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7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CED4-647B-40B4-B8EA-ACAFEA35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394977"/>
            <a:ext cx="10058400" cy="1450757"/>
          </a:xfrm>
        </p:spPr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B006C-F66C-4A04-98CE-B4F89282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A995D-CA84-4FF1-8469-41EFB1D3FDB3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pic>
        <p:nvPicPr>
          <p:cNvPr id="1030" name="Picture 6" descr="Kỹ năng làm việc nhóm là gì? Cách làm việc nhóm hiệu quả">
            <a:extLst>
              <a:ext uri="{FF2B5EF4-FFF2-40B4-BE49-F238E27FC236}">
                <a16:creationId xmlns:a16="http://schemas.microsoft.com/office/drawing/2014/main" id="{9E270BF6-D00B-45DD-82BC-66A0BF341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463" y="1845734"/>
            <a:ext cx="8132031" cy="42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46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724697" y="1038198"/>
            <a:ext cx="260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206C1-A129-4612-8A71-4E9ABCCABE47}"/>
              </a:ext>
            </a:extLst>
          </p:cNvPr>
          <p:cNvSpPr txBox="1"/>
          <p:nvPr/>
        </p:nvSpPr>
        <p:spPr>
          <a:xfrm>
            <a:off x="1193799" y="1836099"/>
            <a:ext cx="10018684" cy="126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túy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Tăng năng lực xuất khẩu cho nông sản Việt Nam - Nhịp sống kinh tế Việt Nam  &amp; Thế giới">
            <a:extLst>
              <a:ext uri="{FF2B5EF4-FFF2-40B4-BE49-F238E27FC236}">
                <a16:creationId xmlns:a16="http://schemas.microsoft.com/office/drawing/2014/main" id="{B19B00D0-DAB5-4446-B984-15FC56B0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66" y="3266734"/>
            <a:ext cx="5330825" cy="300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3EBB7-5AB6-4A0E-A387-6945DC1D179A}"/>
              </a:ext>
            </a:extLst>
          </p:cNvPr>
          <p:cNvSpPr txBox="1"/>
          <p:nvPr/>
        </p:nvSpPr>
        <p:spPr>
          <a:xfrm>
            <a:off x="8791891" y="5620867"/>
            <a:ext cx="227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1.2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vneconomy.vn</a:t>
            </a:r>
          </a:p>
        </p:txBody>
      </p:sp>
    </p:spTree>
    <p:extLst>
      <p:ext uri="{BB962C8B-B14F-4D97-AF65-F5344CB8AC3E}">
        <p14:creationId xmlns:p14="http://schemas.microsoft.com/office/powerpoint/2010/main" val="1126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724697" y="1038198"/>
            <a:ext cx="260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4110A-9BDB-4855-ABA2-7D1297A36EAF}"/>
              </a:ext>
            </a:extLst>
          </p:cNvPr>
          <p:cNvSpPr txBox="1"/>
          <p:nvPr/>
        </p:nvSpPr>
        <p:spPr>
          <a:xfrm>
            <a:off x="1193799" y="1893698"/>
            <a:ext cx="1001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khởi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Nam.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tôi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góp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thúc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đẩy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D0CE7-980F-4B23-AD1C-DBBB8AF1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40" y="3194267"/>
            <a:ext cx="6692119" cy="2620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D92D40-D4ED-40BA-ABF8-BA54803FADB2}"/>
              </a:ext>
            </a:extLst>
          </p:cNvPr>
          <p:cNvSpPr txBox="1"/>
          <p:nvPr/>
        </p:nvSpPr>
        <p:spPr>
          <a:xfrm>
            <a:off x="4423329" y="5869236"/>
            <a:ext cx="334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1.3: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663711" y="1072591"/>
            <a:ext cx="260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D3484-1B0E-4D08-B6D6-951CA71B2DD0}"/>
              </a:ext>
            </a:extLst>
          </p:cNvPr>
          <p:cNvSpPr txBox="1"/>
          <p:nvPr/>
        </p:nvSpPr>
        <p:spPr>
          <a:xfrm>
            <a:off x="259030" y="1811255"/>
            <a:ext cx="341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0398C-43D1-4543-9DC3-D030A91790CE}"/>
              </a:ext>
            </a:extLst>
          </p:cNvPr>
          <p:cNvSpPr txBox="1"/>
          <p:nvPr/>
        </p:nvSpPr>
        <p:spPr>
          <a:xfrm>
            <a:off x="1103590" y="2180587"/>
            <a:ext cx="998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iao lưu bằng cử chỉ: ảnh bắt tay đẹp">
            <a:extLst>
              <a:ext uri="{FF2B5EF4-FFF2-40B4-BE49-F238E27FC236}">
                <a16:creationId xmlns:a16="http://schemas.microsoft.com/office/drawing/2014/main" id="{E730FF60-B813-43AE-B3E6-799EBDF15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909" y="3071060"/>
            <a:ext cx="4390178" cy="286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5F2B43-D28B-454F-9DDB-7BF6CA7C24A1}"/>
              </a:ext>
            </a:extLst>
          </p:cNvPr>
          <p:cNvSpPr txBox="1"/>
          <p:nvPr/>
        </p:nvSpPr>
        <p:spPr>
          <a:xfrm>
            <a:off x="4423328" y="600127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1.4: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663711" y="1072591"/>
            <a:ext cx="260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D3484-1B0E-4D08-B6D6-951CA71B2DD0}"/>
              </a:ext>
            </a:extLst>
          </p:cNvPr>
          <p:cNvSpPr txBox="1"/>
          <p:nvPr/>
        </p:nvSpPr>
        <p:spPr>
          <a:xfrm>
            <a:off x="259030" y="1811255"/>
            <a:ext cx="341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0398C-43D1-4543-9DC3-D030A91790CE}"/>
              </a:ext>
            </a:extLst>
          </p:cNvPr>
          <p:cNvSpPr txBox="1"/>
          <p:nvPr/>
        </p:nvSpPr>
        <p:spPr>
          <a:xfrm>
            <a:off x="1103590" y="2180587"/>
            <a:ext cx="9984816" cy="420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v.v.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(UI):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v.v.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477445" y="1072591"/>
            <a:ext cx="260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D3484-1B0E-4D08-B6D6-951CA71B2DD0}"/>
              </a:ext>
            </a:extLst>
          </p:cNvPr>
          <p:cNvSpPr txBox="1"/>
          <p:nvPr/>
        </p:nvSpPr>
        <p:spPr>
          <a:xfrm>
            <a:off x="259030" y="1811255"/>
            <a:ext cx="396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0398C-43D1-4543-9DC3-D030A91790CE}"/>
              </a:ext>
            </a:extLst>
          </p:cNvPr>
          <p:cNvSpPr txBox="1"/>
          <p:nvPr/>
        </p:nvSpPr>
        <p:spPr>
          <a:xfrm>
            <a:off x="1103590" y="2180587"/>
            <a:ext cx="9984816" cy="226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v.v.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bớt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6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18E664FE-B854-4C90-B152-BD3126A18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2930" r="10885" b="9633"/>
          <a:stretch/>
        </p:blipFill>
        <p:spPr bwMode="auto">
          <a:xfrm>
            <a:off x="4262966" y="900206"/>
            <a:ext cx="7395634" cy="537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C0B8-CE2A-421E-9BF6-6302CBE1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B679B-71DD-4EF9-8883-AE41031EB1A9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CDA3F-774D-4F73-A11B-71B63A80E22F}"/>
              </a:ext>
            </a:extLst>
          </p:cNvPr>
          <p:cNvSpPr txBox="1"/>
          <p:nvPr/>
        </p:nvSpPr>
        <p:spPr>
          <a:xfrm>
            <a:off x="3569497" y="6434667"/>
            <a:ext cx="51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NÔNG SẢN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3DF96-42D7-4278-B977-5AF546D7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35466"/>
            <a:ext cx="1828800" cy="33527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E31D0-FEEC-4FD7-96B7-D7C3D62C1E9A}"/>
              </a:ext>
            </a:extLst>
          </p:cNvPr>
          <p:cNvSpPr txBox="1"/>
          <p:nvPr/>
        </p:nvSpPr>
        <p:spPr>
          <a:xfrm>
            <a:off x="695745" y="470744"/>
            <a:ext cx="41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50C33-9FB8-4D55-B774-F1877D66C192}"/>
              </a:ext>
            </a:extLst>
          </p:cNvPr>
          <p:cNvSpPr txBox="1"/>
          <p:nvPr/>
        </p:nvSpPr>
        <p:spPr>
          <a:xfrm>
            <a:off x="695745" y="900206"/>
            <a:ext cx="360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(Use case):</a:t>
            </a:r>
            <a:endParaRPr lang="en-US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2442F-E890-4F42-AF09-92A97612F6EC}"/>
              </a:ext>
            </a:extLst>
          </p:cNvPr>
          <p:cNvSpPr txBox="1"/>
          <p:nvPr/>
        </p:nvSpPr>
        <p:spPr>
          <a:xfrm>
            <a:off x="1181948" y="4896472"/>
            <a:ext cx="3145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2.1: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Nguồn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Học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viện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công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nghệ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truyền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thông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385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527</TotalTime>
  <Words>1920</Words>
  <Application>Microsoft Office PowerPoint</Application>
  <PresentationFormat>Widescreen</PresentationFormat>
  <Paragraphs>247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Symbol</vt:lpstr>
      <vt:lpstr>Times New Roman</vt:lpstr>
      <vt:lpstr>Retrospect</vt:lpstr>
      <vt:lpstr>PowerPoint Presentation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Nội dung báo cáo</vt:lpstr>
      <vt:lpstr>Kết quả</vt:lpstr>
      <vt:lpstr>Cảm ơn thầy đã xem buổi thuyết trình của nhóm chúng 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Hoaanhmine Vn</dc:creator>
  <cp:lastModifiedBy>Hoaanhmine Vn</cp:lastModifiedBy>
  <cp:revision>38</cp:revision>
  <dcterms:created xsi:type="dcterms:W3CDTF">2025-01-13T08:00:38Z</dcterms:created>
  <dcterms:modified xsi:type="dcterms:W3CDTF">2025-01-16T03:06:06Z</dcterms:modified>
</cp:coreProperties>
</file>